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8" y="56"/>
      </p:cViewPr>
      <p:guideLst>
        <p:guide orient="horz" pos="2188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2024/12/2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tags" Target="../tags/tag80.xml"/><Relationship Id="rId18" Type="http://schemas.openxmlformats.org/officeDocument/2006/relationships/tags" Target="../tags/tag85.xml"/><Relationship Id="rId3" Type="http://schemas.openxmlformats.org/officeDocument/2006/relationships/tags" Target="../tags/tag70.xml"/><Relationship Id="rId21" Type="http://schemas.openxmlformats.org/officeDocument/2006/relationships/tags" Target="../tags/tag88.xml"/><Relationship Id="rId7" Type="http://schemas.openxmlformats.org/officeDocument/2006/relationships/tags" Target="../tags/tag74.xml"/><Relationship Id="rId12" Type="http://schemas.openxmlformats.org/officeDocument/2006/relationships/tags" Target="../tags/tag79.xml"/><Relationship Id="rId17" Type="http://schemas.openxmlformats.org/officeDocument/2006/relationships/tags" Target="../tags/tag84.xml"/><Relationship Id="rId2" Type="http://schemas.openxmlformats.org/officeDocument/2006/relationships/tags" Target="../tags/tag69.xml"/><Relationship Id="rId16" Type="http://schemas.openxmlformats.org/officeDocument/2006/relationships/tags" Target="../tags/tag83.xml"/><Relationship Id="rId20" Type="http://schemas.openxmlformats.org/officeDocument/2006/relationships/tags" Target="../tags/tag87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24" Type="http://schemas.openxmlformats.org/officeDocument/2006/relationships/image" Target="../media/image3.png"/><Relationship Id="rId5" Type="http://schemas.openxmlformats.org/officeDocument/2006/relationships/tags" Target="../tags/tag72.xml"/><Relationship Id="rId15" Type="http://schemas.openxmlformats.org/officeDocument/2006/relationships/tags" Target="../tags/tag82.xml"/><Relationship Id="rId23" Type="http://schemas.openxmlformats.org/officeDocument/2006/relationships/image" Target="../media/image2.jpeg"/><Relationship Id="rId10" Type="http://schemas.openxmlformats.org/officeDocument/2006/relationships/tags" Target="../tags/tag77.xml"/><Relationship Id="rId19" Type="http://schemas.openxmlformats.org/officeDocument/2006/relationships/tags" Target="../tags/tag86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tags" Target="../tags/tag81.xml"/><Relationship Id="rId2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-0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3295" y="387350"/>
            <a:ext cx="7764145" cy="713105"/>
          </a:xfrm>
          <a:prstGeom prst="rect">
            <a:avLst/>
          </a:prstGeom>
        </p:spPr>
      </p:pic>
      <p:cxnSp>
        <p:nvCxnSpPr>
          <p:cNvPr id="33" name="直接连接符 32"/>
          <p:cNvCxnSpPr/>
          <p:nvPr>
            <p:custDataLst>
              <p:tags r:id="rId3"/>
            </p:custDataLst>
          </p:nvPr>
        </p:nvCxnSpPr>
        <p:spPr>
          <a:xfrm flipV="1">
            <a:off x="5155773" y="2956436"/>
            <a:ext cx="2885637" cy="77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>
            <a:outerShdw blurRad="381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">
            <a:extLst>
              <a:ext uri="{FF2B5EF4-FFF2-40B4-BE49-F238E27FC236}">
                <a16:creationId xmlns:a16="http://schemas.microsoft.com/office/drawing/2014/main" id="{915BA86F-3A48-42CA-9E63-9632EEEE66C2}"/>
              </a:ext>
            </a:extLst>
          </p:cNvPr>
          <p:cNvSpPr txBox="1"/>
          <p:nvPr/>
        </p:nvSpPr>
        <p:spPr>
          <a:xfrm>
            <a:off x="4789170" y="1810325"/>
            <a:ext cx="24416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  <a:ea typeface="Verdana" panose="020B0604030504040204" pitchFamily="34" charset="0"/>
              </a:rPr>
              <a:t>Paper </a:t>
            </a:r>
            <a:r>
              <a:rPr lang="en-US" altLang="zh-CN" sz="2400" b="1" dirty="0">
                <a:solidFill>
                  <a:schemeClr val="bg2"/>
                </a:solidFill>
                <a:latin typeface="+mj-lt"/>
                <a:ea typeface="Verdana" panose="020B0604030504040204" pitchFamily="34" charset="0"/>
              </a:rPr>
              <a:t>ID</a:t>
            </a:r>
            <a:r>
              <a:rPr lang="en-US" sz="2400" b="1" dirty="0">
                <a:solidFill>
                  <a:schemeClr val="bg2"/>
                </a:solidFill>
                <a:latin typeface="+mj-lt"/>
                <a:ea typeface="Verdana" panose="020B0604030504040204" pitchFamily="34" charset="0"/>
              </a:rPr>
              <a:t>: </a:t>
            </a:r>
            <a:r>
              <a:rPr lang="en-US" altLang="zh-CN" sz="2400" b="1" dirty="0">
                <a:solidFill>
                  <a:schemeClr val="bg2"/>
                </a:solidFill>
                <a:latin typeface="+mj-lt"/>
                <a:ea typeface="Verdana" panose="020B0604030504040204" pitchFamily="34" charset="0"/>
              </a:rPr>
              <a:t>XXXX</a:t>
            </a:r>
            <a:endParaRPr lang="en-US" sz="2400" b="1" dirty="0">
              <a:solidFill>
                <a:schemeClr val="bg2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BD64E00-F8C5-41D6-A273-EDD18DBC4655}"/>
              </a:ext>
            </a:extLst>
          </p:cNvPr>
          <p:cNvSpPr txBox="1"/>
          <p:nvPr/>
        </p:nvSpPr>
        <p:spPr>
          <a:xfrm>
            <a:off x="509416" y="2271990"/>
            <a:ext cx="1117316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2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The Title of Your Presentation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D232C269-3B15-4CB6-9271-BA1A1198B1B2}"/>
              </a:ext>
            </a:extLst>
          </p:cNvPr>
          <p:cNvSpPr txBox="1"/>
          <p:nvPr/>
        </p:nvSpPr>
        <p:spPr>
          <a:xfrm>
            <a:off x="4532970" y="3912574"/>
            <a:ext cx="3125423" cy="14547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2"/>
                </a:solidFill>
                <a:ea typeface="Verdana" panose="020B0604030504040204" pitchFamily="34" charset="0"/>
              </a:rPr>
              <a:t>Your Name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2"/>
                </a:solidFill>
                <a:ea typeface="Verdana" panose="020B0604030504040204" pitchFamily="34" charset="0"/>
              </a:rPr>
              <a:t>Your Organization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2"/>
                </a:solidFill>
                <a:ea typeface="Verdana" panose="020B0604030504040204" pitchFamily="34" charset="0"/>
              </a:rPr>
              <a:t>Your Email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-0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963295" y="387350"/>
            <a:ext cx="7764145" cy="7131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85850" y="1261745"/>
            <a:ext cx="1987550" cy="559625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2"/>
              </a:gs>
            </a:gsLst>
            <a:lin ang="20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 Box 2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1547495" y="3256280"/>
            <a:ext cx="1624330" cy="34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solidFill>
                  <a:srgbClr val="0070C0"/>
                </a:solidFill>
                <a:latin typeface="Arial" panose="020B0604020202020204" pitchFamily="34" charset="0"/>
                <a:ea typeface="思源黑体旧字形 ExtraLight" panose="020B0200000000000000" pitchFamily="34" charset="-128"/>
                <a:cs typeface="Arial" panose="020B0604020202020204" pitchFamily="34" charset="0"/>
                <a:sym typeface="思源黑体旧字形 ExtraLight" panose="020B0200000000000000" pitchFamily="34" charset="-128"/>
              </a:rPr>
              <a:t>CONTENTS</a:t>
            </a:r>
          </a:p>
        </p:txBody>
      </p:sp>
      <p:sp>
        <p:nvSpPr>
          <p:cNvPr id="29" name="文本框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49693" y="1858859"/>
            <a:ext cx="1010840" cy="117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思源黑体旧字形 ExtraLight" panose="020B0200000000000000" pitchFamily="34" charset="-128"/>
              </a:rPr>
              <a:t>目录</a:t>
            </a:r>
          </a:p>
        </p:txBody>
      </p:sp>
      <p:cxnSp>
        <p:nvCxnSpPr>
          <p:cNvPr id="30" name="直接连接符 22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1569958" y="2458935"/>
            <a:ext cx="1130300" cy="0"/>
          </a:xfrm>
          <a:prstGeom prst="line">
            <a:avLst/>
          </a:prstGeom>
          <a:noFill/>
          <a:ln w="9525">
            <a:solidFill>
              <a:srgbClr val="0070C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2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2131932" y="1638595"/>
            <a:ext cx="0" cy="2583815"/>
          </a:xfrm>
          <a:prstGeom prst="line">
            <a:avLst/>
          </a:prstGeom>
          <a:noFill/>
          <a:ln w="9525">
            <a:solidFill>
              <a:srgbClr val="0070C0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组合 6"/>
          <p:cNvGrpSpPr/>
          <p:nvPr/>
        </p:nvGrpSpPr>
        <p:grpSpPr>
          <a:xfrm>
            <a:off x="4750036" y="1996204"/>
            <a:ext cx="4593989" cy="437515"/>
            <a:chOff x="4188819" y="1111649"/>
            <a:chExt cx="3756511" cy="437515"/>
          </a:xfrm>
        </p:grpSpPr>
        <p:cxnSp>
          <p:nvCxnSpPr>
            <p:cNvPr id="17" name="直接连接符 16"/>
            <p:cNvCxnSpPr/>
            <p:nvPr>
              <p:custDataLst>
                <p:tags r:id="rId19"/>
              </p:custDataLst>
            </p:nvPr>
          </p:nvCxnSpPr>
          <p:spPr>
            <a:xfrm flipV="1">
              <a:off x="4594556" y="1462590"/>
              <a:ext cx="2885637" cy="776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>
              <a:outerShdw blurRad="381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>
              <p:custDataLst>
                <p:tags r:id="rId20"/>
              </p:custDataLst>
            </p:nvPr>
          </p:nvSpPr>
          <p:spPr>
            <a:xfrm>
              <a:off x="4823511" y="1111649"/>
              <a:ext cx="3121819" cy="276225"/>
            </a:xfrm>
            <a:prstGeom prst="rect">
              <a:avLst/>
            </a:prstGeom>
            <a:noFill/>
          </p:spPr>
          <p:txBody>
            <a:bodyPr lIns="68580" tIns="34290" rIns="68580" bIns="34290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思源黑体旧字形 ExtraLight" panose="020B0200000000000000" pitchFamily="34" charset="-128"/>
                </a:rPr>
                <a:t>Click here to enter  your  text</a:t>
              </a:r>
            </a:p>
          </p:txBody>
        </p:sp>
        <p:sp>
          <p:nvSpPr>
            <p:cNvPr id="22" name="文本框 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8819" y="1111649"/>
              <a:ext cx="800120" cy="437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思源黑体旧字形 ExtraLight" panose="020B0200000000000000" pitchFamily="34" charset="-128"/>
                </a:rPr>
                <a:t>01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50036" y="2597735"/>
            <a:ext cx="4704991" cy="445275"/>
            <a:chOff x="4188819" y="1103889"/>
            <a:chExt cx="3761489" cy="445275"/>
          </a:xfrm>
        </p:grpSpPr>
        <p:cxnSp>
          <p:nvCxnSpPr>
            <p:cNvPr id="33" name="直接连接符 32"/>
            <p:cNvCxnSpPr/>
            <p:nvPr>
              <p:custDataLst>
                <p:tags r:id="rId16"/>
              </p:custDataLst>
            </p:nvPr>
          </p:nvCxnSpPr>
          <p:spPr>
            <a:xfrm flipV="1">
              <a:off x="4594556" y="1462590"/>
              <a:ext cx="2885637" cy="776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>
              <a:outerShdw blurRad="381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4"/>
            <p:cNvSpPr txBox="1"/>
            <p:nvPr>
              <p:custDataLst>
                <p:tags r:id="rId17"/>
              </p:custDataLst>
            </p:nvPr>
          </p:nvSpPr>
          <p:spPr>
            <a:xfrm>
              <a:off x="4828489" y="1103889"/>
              <a:ext cx="3121819" cy="276225"/>
            </a:xfrm>
            <a:prstGeom prst="rect">
              <a:avLst/>
            </a:prstGeom>
            <a:noFill/>
          </p:spPr>
          <p:txBody>
            <a:bodyPr lIns="68580" tIns="34290" rIns="68580" bIns="34290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思源黑体旧字形 ExtraLight" panose="020B0200000000000000" pitchFamily="34" charset="-128"/>
                </a:rPr>
                <a:t>Click here to enter  your  text</a:t>
              </a:r>
            </a:p>
          </p:txBody>
        </p:sp>
        <p:sp>
          <p:nvSpPr>
            <p:cNvPr id="36" name="文本框 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188819" y="1111649"/>
              <a:ext cx="800120" cy="437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思源黑体旧字形 ExtraLight" panose="020B0200000000000000" pitchFamily="34" charset="-128"/>
                </a:rPr>
                <a:t>02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750036" y="3214786"/>
            <a:ext cx="4704991" cy="437515"/>
            <a:chOff x="4188819" y="1111649"/>
            <a:chExt cx="3756511" cy="437515"/>
          </a:xfrm>
        </p:grpSpPr>
        <p:cxnSp>
          <p:nvCxnSpPr>
            <p:cNvPr id="38" name="直接连接符 37"/>
            <p:cNvCxnSpPr/>
            <p:nvPr>
              <p:custDataLst>
                <p:tags r:id="rId13"/>
              </p:custDataLst>
            </p:nvPr>
          </p:nvCxnSpPr>
          <p:spPr>
            <a:xfrm flipV="1">
              <a:off x="4594556" y="1462590"/>
              <a:ext cx="2885637" cy="776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>
              <a:outerShdw blurRad="381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4"/>
            <p:cNvSpPr txBox="1"/>
            <p:nvPr>
              <p:custDataLst>
                <p:tags r:id="rId14"/>
              </p:custDataLst>
            </p:nvPr>
          </p:nvSpPr>
          <p:spPr>
            <a:xfrm>
              <a:off x="4823511" y="1111649"/>
              <a:ext cx="3121819" cy="276225"/>
            </a:xfrm>
            <a:prstGeom prst="rect">
              <a:avLst/>
            </a:prstGeom>
            <a:noFill/>
          </p:spPr>
          <p:txBody>
            <a:bodyPr lIns="68580" tIns="34290" rIns="68580" bIns="34290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思源黑体旧字形 ExtraLight" panose="020B0200000000000000" pitchFamily="34" charset="-128"/>
                </a:rPr>
                <a:t>Click here to enter  your  text</a:t>
              </a:r>
            </a:p>
          </p:txBody>
        </p:sp>
        <p:sp>
          <p:nvSpPr>
            <p:cNvPr id="40" name="文本框 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188819" y="1111649"/>
              <a:ext cx="800120" cy="437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思源黑体旧字形 ExtraLight" panose="020B0200000000000000" pitchFamily="34" charset="-128"/>
                </a:rPr>
                <a:t>03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50036" y="3824077"/>
            <a:ext cx="4704991" cy="437515"/>
            <a:chOff x="4188819" y="1111649"/>
            <a:chExt cx="3756511" cy="437515"/>
          </a:xfrm>
        </p:grpSpPr>
        <p:cxnSp>
          <p:nvCxnSpPr>
            <p:cNvPr id="43" name="直接连接符 42"/>
            <p:cNvCxnSpPr/>
            <p:nvPr>
              <p:custDataLst>
                <p:tags r:id="rId10"/>
              </p:custDataLst>
            </p:nvPr>
          </p:nvCxnSpPr>
          <p:spPr>
            <a:xfrm flipV="1">
              <a:off x="4594556" y="1462590"/>
              <a:ext cx="2885637" cy="776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>
              <a:outerShdw blurRad="381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34"/>
            <p:cNvSpPr txBox="1"/>
            <p:nvPr>
              <p:custDataLst>
                <p:tags r:id="rId11"/>
              </p:custDataLst>
            </p:nvPr>
          </p:nvSpPr>
          <p:spPr>
            <a:xfrm>
              <a:off x="4823511" y="1111649"/>
              <a:ext cx="3121819" cy="276225"/>
            </a:xfrm>
            <a:prstGeom prst="rect">
              <a:avLst/>
            </a:prstGeom>
            <a:noFill/>
          </p:spPr>
          <p:txBody>
            <a:bodyPr lIns="68580" tIns="34290" rIns="68580" bIns="34290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思源黑体旧字形 ExtraLight" panose="020B0200000000000000" pitchFamily="34" charset="-128"/>
                </a:rPr>
                <a:t>Click here to enter  your  text</a:t>
              </a:r>
            </a:p>
          </p:txBody>
        </p:sp>
        <p:sp>
          <p:nvSpPr>
            <p:cNvPr id="47" name="文本框 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8819" y="1111649"/>
              <a:ext cx="800120" cy="437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思源黑体旧字形 ExtraLight" panose="020B0200000000000000" pitchFamily="34" charset="-128"/>
                </a:rPr>
                <a:t>04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50036" y="4433369"/>
            <a:ext cx="4704991" cy="437515"/>
            <a:chOff x="4188819" y="1111649"/>
            <a:chExt cx="3756511" cy="437515"/>
          </a:xfrm>
        </p:grpSpPr>
        <p:cxnSp>
          <p:nvCxnSpPr>
            <p:cNvPr id="49" name="直接连接符 48"/>
            <p:cNvCxnSpPr/>
            <p:nvPr>
              <p:custDataLst>
                <p:tags r:id="rId7"/>
              </p:custDataLst>
            </p:nvPr>
          </p:nvCxnSpPr>
          <p:spPr>
            <a:xfrm flipV="1">
              <a:off x="4594556" y="1462590"/>
              <a:ext cx="2885637" cy="776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>
              <a:outerShdw blurRad="38100" dist="38100" dir="2700000" algn="tl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本框 34"/>
            <p:cNvSpPr txBox="1"/>
            <p:nvPr>
              <p:custDataLst>
                <p:tags r:id="rId8"/>
              </p:custDataLst>
            </p:nvPr>
          </p:nvSpPr>
          <p:spPr>
            <a:xfrm>
              <a:off x="4823511" y="1111649"/>
              <a:ext cx="3121819" cy="276225"/>
            </a:xfrm>
            <a:prstGeom prst="rect">
              <a:avLst/>
            </a:prstGeom>
            <a:noFill/>
          </p:spPr>
          <p:txBody>
            <a:bodyPr lIns="68580" tIns="34290" rIns="68580" bIns="34290">
              <a:no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思源黑体旧字形 ExtraLight" panose="020B0200000000000000" pitchFamily="34" charset="-128"/>
                </a:rPr>
                <a:t>Click here to enter  your  text</a:t>
              </a:r>
            </a:p>
          </p:txBody>
        </p:sp>
        <p:sp>
          <p:nvSpPr>
            <p:cNvPr id="51" name="文本框 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88819" y="1111649"/>
              <a:ext cx="800120" cy="437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  <a:sym typeface="思源黑体旧字形 ExtraLight" panose="020B0200000000000000" pitchFamily="34" charset="-128"/>
                </a:rPr>
                <a:t>05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17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D4C47C7-82F8-4C0E-83E4-E4799E00C570}"/>
              </a:ext>
            </a:extLst>
          </p:cNvPr>
          <p:cNvSpPr txBox="1"/>
          <p:nvPr/>
        </p:nvSpPr>
        <p:spPr>
          <a:xfrm>
            <a:off x="414670" y="866820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a typeface="Verdana" panose="020B0604030504040204" pitchFamily="34" charset="0"/>
                <a:cs typeface="Calibri Light" panose="020F0302020204030204" pitchFamily="34" charset="0"/>
              </a:rPr>
              <a:t>Background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97C308-A2ED-4234-B7D9-CDA7FFF3F6F7}"/>
              </a:ext>
            </a:extLst>
          </p:cNvPr>
          <p:cNvSpPr txBox="1"/>
          <p:nvPr/>
        </p:nvSpPr>
        <p:spPr>
          <a:xfrm>
            <a:off x="414670" y="2105651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a typeface="Verdana" panose="020B0604030504040204" pitchFamily="34" charset="0"/>
              </a:rPr>
              <a:t>What is the background of this project?</a:t>
            </a:r>
          </a:p>
          <a:p>
            <a:pPr lvl="1"/>
            <a:r>
              <a:rPr lang="en-US" dirty="0">
                <a:ea typeface="Verdana" panose="020B0604030504040204" pitchFamily="34" charset="0"/>
              </a:rPr>
              <a:t>What did you do?</a:t>
            </a:r>
          </a:p>
          <a:p>
            <a:pPr lvl="1"/>
            <a:r>
              <a:rPr lang="en-US" dirty="0">
                <a:ea typeface="Verdana" panose="020B0604030504040204" pitchFamily="34" charset="0"/>
              </a:rPr>
              <a:t>Why did you do it?</a:t>
            </a:r>
          </a:p>
          <a:p>
            <a:pPr lvl="1"/>
            <a:r>
              <a:rPr lang="en-US" dirty="0">
                <a:ea typeface="Verdana" panose="020B0604030504040204" pitchFamily="34" charset="0"/>
              </a:rPr>
              <a:t>What did you expect as an outcome before you started?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B93406-3D49-41ED-9579-DA96B9C37BF7}"/>
              </a:ext>
            </a:extLst>
          </p:cNvPr>
          <p:cNvSpPr txBox="1"/>
          <p:nvPr/>
        </p:nvSpPr>
        <p:spPr>
          <a:xfrm>
            <a:off x="414670" y="846136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a typeface="Verdana" panose="020B0604030504040204" pitchFamily="34" charset="0"/>
                <a:cs typeface="Calibri Light" panose="020F0302020204030204" pitchFamily="34" charset="0"/>
              </a:rPr>
              <a:t>Results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87ED9A-6E8B-415C-8868-9ECF0E8B8B3A}"/>
              </a:ext>
            </a:extLst>
          </p:cNvPr>
          <p:cNvSpPr txBox="1"/>
          <p:nvPr/>
        </p:nvSpPr>
        <p:spPr>
          <a:xfrm>
            <a:off x="414669" y="2105651"/>
            <a:ext cx="11362660" cy="281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a typeface="Verdana" panose="020B0604030504040204" pitchFamily="34" charset="0"/>
              </a:rPr>
              <a:t>What did you discover/find out?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89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-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692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382068-6AC2-4BEE-8CC1-F0951C08749A}"/>
              </a:ext>
            </a:extLst>
          </p:cNvPr>
          <p:cNvSpPr txBox="1"/>
          <p:nvPr/>
        </p:nvSpPr>
        <p:spPr>
          <a:xfrm>
            <a:off x="414670" y="831986"/>
            <a:ext cx="11362660" cy="106613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ea typeface="Verdana" panose="020B0604030504040204" pitchFamily="34" charset="0"/>
                <a:cs typeface="Calibri Light" panose="020F0302020204030204" pitchFamily="34" charset="0"/>
              </a:rPr>
              <a:t>Conclusions/Recommendations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56DAE2-7526-4BAA-9C01-5BF7FBA60A70}"/>
              </a:ext>
            </a:extLst>
          </p:cNvPr>
          <p:cNvSpPr txBox="1"/>
          <p:nvPr/>
        </p:nvSpPr>
        <p:spPr>
          <a:xfrm>
            <a:off x="414669" y="2105651"/>
            <a:ext cx="11362660" cy="1894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ea typeface="Verdana" panose="020B0604030504040204" pitchFamily="34" charset="0"/>
              </a:rPr>
              <a:t>What does your paper conclude?</a:t>
            </a:r>
          </a:p>
          <a:p>
            <a:r>
              <a:rPr lang="en-US" sz="2800" dirty="0">
                <a:ea typeface="Verdana" panose="020B0604030504040204" pitchFamily="34" charset="0"/>
              </a:rPr>
              <a:t>What further research is required?</a:t>
            </a:r>
          </a:p>
          <a:p>
            <a:r>
              <a:rPr lang="en-US" sz="2800" dirty="0">
                <a:ea typeface="Verdana" panose="020B0604030504040204" pitchFamily="34" charset="0"/>
              </a:rPr>
              <a:t>Are there any differences from what you expected?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57250B1-67C7-4D7F-AE49-65F6D362C80E}"/>
              </a:ext>
            </a:extLst>
          </p:cNvPr>
          <p:cNvSpPr txBox="1"/>
          <p:nvPr/>
        </p:nvSpPr>
        <p:spPr>
          <a:xfrm>
            <a:off x="1101838" y="4798828"/>
            <a:ext cx="9988322" cy="1148317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85000" lnSpcReduction="20000"/>
          </a:bodyPr>
          <a:lstStyle/>
          <a:p>
            <a:pPr algn="ctr">
              <a:spcAft>
                <a:spcPts val="600"/>
              </a:spcAft>
            </a:pPr>
            <a:r>
              <a:rPr lang="en-US" altLang="zh-CN" sz="2800" b="1" dirty="0">
                <a:solidFill>
                  <a:srgbClr val="FF0000"/>
                </a:solidFill>
                <a:ea typeface="Verdana" panose="020B0604030504040204" pitchFamily="34" charset="0"/>
              </a:rPr>
              <a:t>Notes: </a:t>
            </a:r>
          </a:p>
          <a:p>
            <a:pPr algn="ctr"/>
            <a:r>
              <a:rPr lang="en-US" altLang="zh-CN" sz="2800" dirty="0">
                <a:ea typeface="Verdana" panose="020B0604030504040204" pitchFamily="34" charset="0"/>
              </a:rPr>
              <a:t>You can add a more slides. Please notice that each paper will be allotted </a:t>
            </a:r>
            <a:r>
              <a:rPr lang="en-US" altLang="zh-CN" sz="2800" b="1" dirty="0">
                <a:ea typeface="Verdana" panose="020B0604030504040204" pitchFamily="34" charset="0"/>
              </a:rPr>
              <a:t>15 minutes </a:t>
            </a:r>
            <a:r>
              <a:rPr lang="en-US" altLang="zh-CN" sz="2800" dirty="0">
                <a:ea typeface="Verdana" panose="020B0604030504040204" pitchFamily="34" charset="0"/>
              </a:rPr>
              <a:t>(including Q&amp;A) for presentation.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431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-0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63295" y="387350"/>
            <a:ext cx="7764145" cy="713105"/>
          </a:xfrm>
          <a:prstGeom prst="rect">
            <a:avLst/>
          </a:prstGeom>
        </p:spPr>
      </p:pic>
      <p:cxnSp>
        <p:nvCxnSpPr>
          <p:cNvPr id="33" name="直接连接符 32"/>
          <p:cNvCxnSpPr/>
          <p:nvPr>
            <p:custDataLst>
              <p:tags r:id="rId3"/>
            </p:custDataLst>
          </p:nvPr>
        </p:nvCxnSpPr>
        <p:spPr>
          <a:xfrm flipV="1">
            <a:off x="5155773" y="2956436"/>
            <a:ext cx="2885637" cy="776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>
            <a:outerShdw blurRad="381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AF4C1AB3-3A41-4C48-A257-3FA467596131}"/>
              </a:ext>
            </a:extLst>
          </p:cNvPr>
          <p:cNvSpPr txBox="1"/>
          <p:nvPr/>
        </p:nvSpPr>
        <p:spPr>
          <a:xfrm>
            <a:off x="509416" y="2857500"/>
            <a:ext cx="11173168" cy="1143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2"/>
                </a:solidFill>
                <a:ea typeface="Verdana" panose="020B0604030504040204" pitchFamily="34" charset="0"/>
                <a:cs typeface="Calibri Light" panose="020F0302020204030204" pitchFamily="34" charset="0"/>
              </a:rPr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656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zQ1ZGNlNzZhMWIxOWU1ODAyYWFkMTBkNWUxNzM5N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23,&quot;width&quot;:12227}"/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635"/>
  <p:tag name="MH_LIBRARY" val="GRAPHIC"/>
  <p:tag name="MH_ORDER" val="Straight Connector 16"/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23,&quot;width&quot;:12227}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508"/>
  <p:tag name="MH_LIBRARY" val="GRAPHIC"/>
  <p:tag name="MH_ORDER" val="Text Box 20"/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508"/>
  <p:tag name="MH_LIBRARY" val="GRAPHIC"/>
  <p:tag name="MH_ORDER" val="文本框 20"/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508"/>
  <p:tag name="MH_LIBRARY" val="GRAPHIC"/>
  <p:tag name="MH_ORDER" val="直接连接符 22"/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508"/>
  <p:tag name="MH_LIBRARY" val="GRAPHIC"/>
  <p:tag name="MH_ORDER" val="直接连接符 24"/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635"/>
  <p:tag name="MH_LIBRARY" val="GRAPHIC"/>
  <p:tag name="MH_ORDER" val="Straight Connector 16"/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635"/>
  <p:tag name="MH_LIBRARY" val="GRAPHIC"/>
  <p:tag name="MH_ORDER" val="TextBox 34"/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1101331"/>
  <p:tag name="MH_LIBRARY" val="GRAPHIC"/>
  <p:tag name="MH_ORDER" val="文本框 2"/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635"/>
  <p:tag name="MH_LIBRARY" val="GRAPHIC"/>
  <p:tag name="MH_ORDER" val="Straight Connector 16"/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635"/>
  <p:tag name="MH_LIBRARY" val="GRAPHIC"/>
  <p:tag name="MH_ORDER" val="TextBox 34"/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1101331"/>
  <p:tag name="MH_LIBRARY" val="GRAPHIC"/>
  <p:tag name="MH_ORDER" val="文本框 2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635"/>
  <p:tag name="MH_LIBRARY" val="GRAPHIC"/>
  <p:tag name="MH_ORDER" val="Straight Connector 16"/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635"/>
  <p:tag name="MH_LIBRARY" val="GRAPHIC"/>
  <p:tag name="MH_ORDER" val="TextBox 34"/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1101331"/>
  <p:tag name="MH_LIBRARY" val="GRAPHIC"/>
  <p:tag name="MH_ORDER" val="文本框 2"/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635"/>
  <p:tag name="MH_LIBRARY" val="GRAPHIC"/>
  <p:tag name="MH_ORDER" val="Straight Connector 16"/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635"/>
  <p:tag name="MH_LIBRARY" val="GRAPHIC"/>
  <p:tag name="MH_ORDER" val="TextBox 34"/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1101331"/>
  <p:tag name="MH_LIBRARY" val="GRAPHIC"/>
  <p:tag name="MH_ORDER" val="文本框 2"/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635"/>
  <p:tag name="MH_LIBRARY" val="GRAPHIC"/>
  <p:tag name="MH_ORDER" val="Straight Connector 16"/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635"/>
  <p:tag name="MH_LIBRARY" val="GRAPHIC"/>
  <p:tag name="MH_ORDER" val="TextBox 34"/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1101331"/>
  <p:tag name="MH_LIBRARY" val="GRAPHIC"/>
  <p:tag name="MH_ORDER" val="文本框 2"/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23,&quot;width&quot;:12227}"/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212154635"/>
  <p:tag name="MH_LIBRARY" val="GRAPHIC"/>
  <p:tag name="MH_ORDER" val="Straight Connector 16"/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146</Words>
  <Application>Microsoft Office PowerPoint</Application>
  <PresentationFormat>宽屏</PresentationFormat>
  <Paragraphs>31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Cindy Miao</cp:lastModifiedBy>
  <cp:revision>179</cp:revision>
  <dcterms:created xsi:type="dcterms:W3CDTF">2019-06-19T02:08:00Z</dcterms:created>
  <dcterms:modified xsi:type="dcterms:W3CDTF">2024-12-02T08:54:40Z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4107DDE6B0314E0D8E53192EC19CBD5C</vt:lpwstr>
  </property>
</Properties>
</file>